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6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11" r:id="rId7"/>
    <p:sldId id="2514" r:id="rId8"/>
    <p:sldId id="2515" r:id="rId9"/>
    <p:sldId id="2516" r:id="rId10"/>
    <p:sldId id="2517" r:id="rId11"/>
    <p:sldId id="2518" r:id="rId12"/>
    <p:sldId id="2512" r:id="rId13"/>
    <p:sldId id="2513" r:id="rId14"/>
  </p:sldIdLst>
  <p:sldSz cx="12192000" cy="6858000"/>
  <p:notesSz cx="9296400" cy="14782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5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0" autoAdjust="0"/>
    <p:restoredTop sz="96293" autoAdjust="0"/>
  </p:normalViewPr>
  <p:slideViewPr>
    <p:cSldViewPr snapToGrid="0" showGuides="1">
      <p:cViewPr varScale="1">
        <p:scale>
          <a:sx n="136" d="100"/>
          <a:sy n="136" d="100"/>
        </p:scale>
        <p:origin x="224" y="14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6760" y="3624"/>
      </p:cViewPr>
      <p:guideLst>
        <p:guide orient="horz" pos="4656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014" y="14010336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7/22/25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" y="14010341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018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/>
          <a:lstStyle>
            <a:lvl1pPr algn="r">
              <a:defRPr sz="18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7/22/25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1847850"/>
            <a:ext cx="8864600" cy="4987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5014" tIns="67507" rIns="135014" bIns="6750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482" y="7113722"/>
            <a:ext cx="7435436" cy="5821231"/>
          </a:xfrm>
          <a:prstGeom prst="rect">
            <a:avLst/>
          </a:prstGeom>
        </p:spPr>
        <p:txBody>
          <a:bodyPr vert="horz" lIns="135014" tIns="67507" rIns="135014" bIns="67507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l">
              <a:defRPr sz="18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278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640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31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41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71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59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0842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80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78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44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7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637229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76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D7FFC-E7A6-8E44-B97C-38FDAD17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3ED2-204A-B14B-A1B9-0B008AFF40ED}" type="datetimeFigureOut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F378C-A914-1941-8FEB-36AEB657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D740D-C819-5F48-9CB3-9F2AE1B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7F6B-1F14-264B-8923-B4393F55F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6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486400" y="392600"/>
            <a:ext cx="11219200" cy="607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7018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h2b/Library/Containers/com.microsoft.Outlook/Data/Library/Caches/Signatures/signature_73455748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ISRD-RCN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  <p:pic>
        <p:nvPicPr>
          <p:cNvPr id="9" name="Picture 1" descr="Logo&#10;&#10;Description automatically generated">
            <a:extLst>
              <a:ext uri="{FF2B5EF4-FFF2-40B4-BE49-F238E27FC236}">
                <a16:creationId xmlns:a16="http://schemas.microsoft.com/office/drawing/2014/main" id="{9F7C0CFC-3209-4BFC-916E-08DCE65BDE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82" y="6430748"/>
            <a:ext cx="408592" cy="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GRC Neutron Scattering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2597196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</a:t>
            </a:r>
          </a:p>
          <a:p>
            <a:pPr lvl="1"/>
            <a:r>
              <a:rPr lang="en-US" strike="sngStrike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 </a:t>
            </a:r>
          </a:p>
          <a:p>
            <a:pPr lvl="1"/>
            <a:r>
              <a:rPr lang="en-US" dirty="0" err="1"/>
              <a:t>pixi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46B8D0-B7D1-6398-C6B1-9DF7B859DD44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73A075-2A2D-93B3-A4DC-ABED6197D88C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3.13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7FB41-35B5-BC45-3512-BAE754CD2A87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BCF7C-8561-4044-1AB5-67A39A7F4065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AC2B1-7A44-3DDD-7261-20E879653384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AB5A5-6E53-C33C-8F1C-920665441192}"/>
              </a:ext>
            </a:extLst>
          </p:cNvPr>
          <p:cNvSpPr txBox="1"/>
          <p:nvPr/>
        </p:nvSpPr>
        <p:spPr>
          <a:xfrm>
            <a:off x="8922932" y="5266041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4B3E7-F233-6310-7A27-2C3FBB38D7EF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1287C2-1E46-5459-BBC6-FFEE33993BF1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81F8-82AD-84B1-CC69-FC3BAB109D74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3279651" y="5394707"/>
            <a:ext cx="4965021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3382038" y="5570138"/>
            <a:ext cx="479490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micromamba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164BF-D963-515D-8B0B-EAAC021D9186}"/>
              </a:ext>
            </a:extLst>
          </p:cNvPr>
          <p:cNvSpPr/>
          <p:nvPr/>
        </p:nvSpPr>
        <p:spPr>
          <a:xfrm>
            <a:off x="2901454" y="1181784"/>
            <a:ext cx="5471772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29416-B0F0-D516-B139-1F3ADB705D8D}"/>
              </a:ext>
            </a:extLst>
          </p:cNvPr>
          <p:cNvSpPr txBox="1"/>
          <p:nvPr/>
        </p:nvSpPr>
        <p:spPr>
          <a:xfrm>
            <a:off x="2997901" y="1342799"/>
            <a:ext cx="540403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micromamba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myenv1 python=3.13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4CB021A-9671-37D4-2793-2FB2E2DDF710}"/>
              </a:ext>
            </a:extLst>
          </p:cNvPr>
          <p:cNvSpPr/>
          <p:nvPr/>
        </p:nvSpPr>
        <p:spPr>
          <a:xfrm>
            <a:off x="8077200" y="1447800"/>
            <a:ext cx="647700" cy="20893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71C3-3BB7-C194-5520-1FFC1B50097F}"/>
              </a:ext>
            </a:extLst>
          </p:cNvPr>
          <p:cNvSpPr/>
          <p:nvPr/>
        </p:nvSpPr>
        <p:spPr>
          <a:xfrm>
            <a:off x="4411133" y="4971421"/>
            <a:ext cx="3869267" cy="84517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6CCD4-B098-8B81-8C13-561815410092}"/>
              </a:ext>
            </a:extLst>
          </p:cNvPr>
          <p:cNvSpPr txBox="1"/>
          <p:nvPr/>
        </p:nvSpPr>
        <p:spPr>
          <a:xfrm>
            <a:off x="4539375" y="5104720"/>
            <a:ext cx="3673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env311 python=3.11 pandas=2.02 qt=5.0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09CA0-7031-1533-81E7-E980F94AD823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DE3F-3D4F-BA13-A6BC-9A5AE226D737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485C3-59E6-D095-6375-807A39ECE5CC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70E00-AE24-0B47-3AAD-99E46CFA5880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68037-9A0E-CFA4-8E3B-797184263658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B72FC-92C6-CCA3-EAE2-F5FC5B02B3EB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FCE3C-D5AF-6D07-BEEA-B5EAD93BB961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8AE3-C2E0-DA36-100D-D9B6E707013C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225C5-B934-3DBB-53F0-053D5DEB28A3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6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4DCD-D0A7-F760-6EDC-C28F34CA3D9B}"/>
              </a:ext>
            </a:extLst>
          </p:cNvPr>
          <p:cNvSpPr txBox="1"/>
          <p:nvPr/>
        </p:nvSpPr>
        <p:spPr>
          <a:xfrm>
            <a:off x="8259744" y="5677320"/>
            <a:ext cx="42002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Let’s jump to a terminal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CBAA-79E8-1B51-EE6B-E8C98BA8E93B}"/>
              </a:ext>
            </a:extLst>
          </p:cNvPr>
          <p:cNvSpPr txBox="1"/>
          <p:nvPr/>
        </p:nvSpPr>
        <p:spPr>
          <a:xfrm>
            <a:off x="3222171" y="2080009"/>
            <a:ext cx="5747657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Plan: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</a:t>
            </a:r>
            <a:r>
              <a:rPr lang="en-US" i="1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b="1" i="1" dirty="0">
                <a:latin typeface="+mn-lt"/>
              </a:rPr>
              <a:t>py38 </a:t>
            </a:r>
            <a:r>
              <a:rPr lang="en-US" dirty="0">
                <a:latin typeface="+mn-lt"/>
              </a:rPr>
              <a:t>that has the following requirements: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Python 3.8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Matplotlib</a:t>
            </a:r>
            <a:r>
              <a:rPr lang="en-US" dirty="0">
                <a:latin typeface="+mn-lt"/>
              </a:rPr>
              <a:t> (latest version)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(latest version)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Activate the environment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Install </a:t>
            </a:r>
            <a:r>
              <a:rPr lang="en-US" i="1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</a:t>
            </a:r>
            <a:endParaRPr lang="en-US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2577602" y="2502040"/>
            <a:ext cx="7134329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</a:t>
            </a:r>
          </a:p>
          <a:p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Editor + command line (emacs, brackets, Atoms, …)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67703"/>
            <a:ext cx="11430000" cy="4047778"/>
          </a:xfrm>
        </p:spPr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 err="1"/>
              <a:t>Ipython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implement long term-use programs, to create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38e4deb0-de08-4adb-aafc-d8ff02544178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11664</TotalTime>
  <Words>326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Gothic</vt:lpstr>
      <vt:lpstr>ORNL</vt:lpstr>
      <vt:lpstr>1_ORNL</vt:lpstr>
      <vt:lpstr>PowerPoint Presentation</vt:lpstr>
      <vt:lpstr>Environment management</vt:lpstr>
      <vt:lpstr>Environment management Why</vt:lpstr>
      <vt:lpstr>Environment management  How</vt:lpstr>
      <vt:lpstr>Environment management  Why &amp; How</vt:lpstr>
      <vt:lpstr>Environment management  Demo</vt:lpstr>
      <vt:lpstr>Environment management  basic commands</vt:lpstr>
      <vt:lpstr>Running python options</vt:lpstr>
      <vt:lpstr>Running python options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Bilheux, Hassina</dc:creator>
  <cp:keywords/>
  <dc:description/>
  <cp:lastModifiedBy>Bilheux, Jean-Christophe</cp:lastModifiedBy>
  <cp:revision>101</cp:revision>
  <cp:lastPrinted>2022-09-07T17:52:57Z</cp:lastPrinted>
  <dcterms:created xsi:type="dcterms:W3CDTF">2022-05-24T18:33:49Z</dcterms:created>
  <dcterms:modified xsi:type="dcterms:W3CDTF">2025-07-22T13:41:20Z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